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59" r:id="rId4"/>
    <p:sldId id="260" r:id="rId5"/>
    <p:sldId id="258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656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60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81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90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38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9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6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2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2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8C960D-C323-458E-9A72-8EA2B1A0CA7F}" type="datetimeFigureOut">
              <a:rPr lang="en-US" smtClean="0"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8C2C6EB-D7F4-4A5A-829B-3590EC6DDA5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01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9BE5-133C-465A-8E8D-675A65B7F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491" y="868362"/>
            <a:ext cx="12288981" cy="2387600"/>
          </a:xfrm>
        </p:spPr>
        <p:txBody>
          <a:bodyPr>
            <a:noAutofit/>
          </a:bodyPr>
          <a:lstStyle/>
          <a:p>
            <a:r>
              <a:rPr lang="en-US" sz="6000" dirty="0"/>
              <a:t>California Polytechnic State University</a:t>
            </a:r>
            <a:br>
              <a:rPr lang="en-US" sz="6000" dirty="0"/>
            </a:br>
            <a:r>
              <a:rPr lang="en-US" sz="6000" dirty="0"/>
              <a:t>San Luis Obispo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0696A-1B88-4DEE-BA3A-CC2260FD2D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AgBot</a:t>
            </a:r>
            <a:r>
              <a:rPr lang="en-US" dirty="0"/>
              <a:t> Challenge 2018</a:t>
            </a:r>
          </a:p>
        </p:txBody>
      </p:sp>
    </p:spTree>
    <p:extLst>
      <p:ext uri="{BB962C8B-B14F-4D97-AF65-F5344CB8AC3E}">
        <p14:creationId xmlns:p14="http://schemas.microsoft.com/office/powerpoint/2010/main" val="65386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2878-C6AB-4D8C-9946-8B1A9FAC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E4043-B1F9-44A8-BF8B-4040BF1FB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58888" y="1336414"/>
            <a:ext cx="5580230" cy="4185172"/>
          </a:xfrm>
        </p:spPr>
      </p:pic>
    </p:spTree>
    <p:extLst>
      <p:ext uri="{BB962C8B-B14F-4D97-AF65-F5344CB8AC3E}">
        <p14:creationId xmlns:p14="http://schemas.microsoft.com/office/powerpoint/2010/main" val="2064053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47CF-EDA2-484B-B3DE-AB66EE79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9261-0554-48F5-8024-8193C6354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Valley </a:t>
            </a:r>
            <a:r>
              <a:rPr lang="en-US" sz="2800" dirty="0" err="1"/>
              <a:t>Packline</a:t>
            </a:r>
            <a:r>
              <a:rPr lang="en-US" sz="2800" dirty="0"/>
              <a:t>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Glad-A-Way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Topcon</a:t>
            </a:r>
          </a:p>
        </p:txBody>
      </p:sp>
    </p:spTree>
    <p:extLst>
      <p:ext uri="{BB962C8B-B14F-4D97-AF65-F5344CB8AC3E}">
        <p14:creationId xmlns:p14="http://schemas.microsoft.com/office/powerpoint/2010/main" val="3185483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A7DC-7391-44AF-9D7D-28961CEA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8ABE-5AE8-4C82-B572-3E9A51C0B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Autonomous John Deere 5525N</a:t>
            </a:r>
          </a:p>
          <a:p>
            <a:pPr lvl="1"/>
            <a:r>
              <a:rPr lang="en-US" dirty="0"/>
              <a:t>Tow behind watermelon harvester (not built)</a:t>
            </a:r>
          </a:p>
          <a:p>
            <a:pPr lvl="1"/>
            <a:r>
              <a:rPr lang="en-US" dirty="0"/>
              <a:t>Achieved remote control and GPS tracking</a:t>
            </a:r>
          </a:p>
          <a:p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Too heavy to ship economically from CA</a:t>
            </a:r>
          </a:p>
          <a:p>
            <a:pPr lvl="1"/>
            <a:r>
              <a:rPr lang="en-US" dirty="0"/>
              <a:t>Classes are still going on, no time to drive</a:t>
            </a:r>
          </a:p>
        </p:txBody>
      </p:sp>
    </p:spTree>
    <p:extLst>
      <p:ext uri="{BB962C8B-B14F-4D97-AF65-F5344CB8AC3E}">
        <p14:creationId xmlns:p14="http://schemas.microsoft.com/office/powerpoint/2010/main" val="43674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15BF-6E27-4E43-A33A-034A146D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055B-2F1A-47F6-AE27-03E3709E1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Fully electric autonomous golf cart/harvester</a:t>
            </a:r>
          </a:p>
          <a:p>
            <a:pPr lvl="1"/>
            <a:r>
              <a:rPr lang="en-US" dirty="0"/>
              <a:t>Increases reliability, less moving parts</a:t>
            </a:r>
          </a:p>
          <a:p>
            <a:pPr lvl="1"/>
            <a:r>
              <a:rPr lang="en-US" dirty="0"/>
              <a:t>Decreases operational cost</a:t>
            </a:r>
          </a:p>
          <a:p>
            <a:pPr lvl="1"/>
            <a:r>
              <a:rPr lang="en-US" dirty="0"/>
              <a:t>Environmentally conscious</a:t>
            </a:r>
          </a:p>
          <a:p>
            <a:pPr lvl="1"/>
            <a:r>
              <a:rPr lang="en-US" dirty="0"/>
              <a:t>Potential for solar recharge</a:t>
            </a:r>
          </a:p>
          <a:p>
            <a:pPr lvl="1"/>
            <a:endParaRPr lang="en-US" dirty="0"/>
          </a:p>
          <a:p>
            <a:r>
              <a:rPr lang="en-US" dirty="0"/>
              <a:t>Detection techniques</a:t>
            </a:r>
          </a:p>
          <a:p>
            <a:pPr lvl="1"/>
            <a:r>
              <a:rPr lang="en-US" dirty="0"/>
              <a:t>Camera Vision ripeness and direction detection (Active)</a:t>
            </a:r>
          </a:p>
          <a:p>
            <a:pPr lvl="1"/>
            <a:r>
              <a:rPr lang="en-US" dirty="0"/>
              <a:t>Load Cell and Volume detection for density (Not Implemented)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3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5077-6F0E-45FE-9AE6-EE4982CA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DB886-F5CB-4A16-A9C3-86001653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GPS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Used to guide bot to active harvest field or active solar charging spot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TopCon</a:t>
            </a:r>
            <a:r>
              <a:rPr lang="en-US" dirty="0"/>
              <a:t> GPS </a:t>
            </a:r>
            <a:r>
              <a:rPr lang="en-US" dirty="0" err="1"/>
              <a:t>Reciever</a:t>
            </a:r>
            <a:r>
              <a:rPr lang="en-US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Camera Vision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Used to finely control direction to watermelon in question</a:t>
            </a:r>
          </a:p>
        </p:txBody>
      </p:sp>
    </p:spTree>
    <p:extLst>
      <p:ext uri="{BB962C8B-B14F-4D97-AF65-F5344CB8AC3E}">
        <p14:creationId xmlns:p14="http://schemas.microsoft.com/office/powerpoint/2010/main" val="325673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58D6-4780-45FD-A4A4-7CDBED86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65776"/>
            <a:ext cx="10058400" cy="1450757"/>
          </a:xfrm>
        </p:spPr>
        <p:txBody>
          <a:bodyPr/>
          <a:lstStyle/>
          <a:p>
            <a:r>
              <a:rPr lang="en-US" dirty="0"/>
              <a:t>Detection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5FE7A-3955-4764-ADDE-EE42E2E14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824" y="1284981"/>
            <a:ext cx="10515600" cy="4351338"/>
          </a:xfrm>
        </p:spPr>
        <p:txBody>
          <a:bodyPr/>
          <a:lstStyle/>
          <a:p>
            <a:r>
              <a:rPr lang="en-US" dirty="0"/>
              <a:t>Camera Vision: Raw vs. Filtered Examples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1CF0D-1461-4EFF-9F89-4F6B70800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10"/>
          <a:stretch/>
        </p:blipFill>
        <p:spPr>
          <a:xfrm>
            <a:off x="1729728" y="1900311"/>
            <a:ext cx="3534123" cy="1996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57349-08EE-479D-9EFE-4C83127CC0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10"/>
          <a:stretch/>
        </p:blipFill>
        <p:spPr>
          <a:xfrm>
            <a:off x="1729732" y="4124790"/>
            <a:ext cx="3534119" cy="1996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E51A9A-7F8A-4072-9632-580B8934E3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25"/>
          <a:stretch/>
        </p:blipFill>
        <p:spPr>
          <a:xfrm>
            <a:off x="7085427" y="1900311"/>
            <a:ext cx="2438400" cy="1996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740A02-8227-426F-8F50-48152A7E88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25"/>
          <a:stretch/>
        </p:blipFill>
        <p:spPr>
          <a:xfrm>
            <a:off x="7085427" y="4124790"/>
            <a:ext cx="2438400" cy="199643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D81AC-FDC9-4FA6-A775-1B7F970D027D}"/>
              </a:ext>
            </a:extLst>
          </p:cNvPr>
          <p:cNvCxnSpPr/>
          <p:nvPr/>
        </p:nvCxnSpPr>
        <p:spPr>
          <a:xfrm>
            <a:off x="5514535" y="2912012"/>
            <a:ext cx="1336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51310A-3F8D-48AF-A7A4-ECE2B7D2E2A0}"/>
              </a:ext>
            </a:extLst>
          </p:cNvPr>
          <p:cNvCxnSpPr/>
          <p:nvPr/>
        </p:nvCxnSpPr>
        <p:spPr>
          <a:xfrm>
            <a:off x="5514535" y="5087176"/>
            <a:ext cx="1336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19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58D6-4780-45FD-A4A4-7CDBED86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65776"/>
            <a:ext cx="10058400" cy="1450757"/>
          </a:xfrm>
        </p:spPr>
        <p:txBody>
          <a:bodyPr/>
          <a:lstStyle/>
          <a:p>
            <a:r>
              <a:rPr lang="en-US" dirty="0"/>
              <a:t>Detection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5FE7A-3955-4764-ADDE-EE42E2E14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824" y="1284981"/>
            <a:ext cx="10515600" cy="4351338"/>
          </a:xfrm>
        </p:spPr>
        <p:txBody>
          <a:bodyPr/>
          <a:lstStyle/>
          <a:p>
            <a:r>
              <a:rPr lang="en-US" dirty="0"/>
              <a:t>Camera Vision: Raw vs. Filtered Examples</a:t>
            </a:r>
          </a:p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D81AC-FDC9-4FA6-A775-1B7F970D027D}"/>
              </a:ext>
            </a:extLst>
          </p:cNvPr>
          <p:cNvCxnSpPr/>
          <p:nvPr/>
        </p:nvCxnSpPr>
        <p:spPr>
          <a:xfrm>
            <a:off x="5514535" y="2912012"/>
            <a:ext cx="1336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51310A-3F8D-48AF-A7A4-ECE2B7D2E2A0}"/>
              </a:ext>
            </a:extLst>
          </p:cNvPr>
          <p:cNvCxnSpPr/>
          <p:nvPr/>
        </p:nvCxnSpPr>
        <p:spPr>
          <a:xfrm>
            <a:off x="5514535" y="5087176"/>
            <a:ext cx="1336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D4F75F7-5244-45B3-8E7E-73C4769ED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1"/>
          <a:stretch/>
        </p:blipFill>
        <p:spPr>
          <a:xfrm>
            <a:off x="7085427" y="1900311"/>
            <a:ext cx="2438400" cy="1927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096F9-6BD8-4A1A-AA12-A0F993FEF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73"/>
          <a:stretch/>
        </p:blipFill>
        <p:spPr>
          <a:xfrm>
            <a:off x="1729731" y="1900311"/>
            <a:ext cx="3534119" cy="1927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FC3E03-DB19-4578-8BF3-E33724117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86"/>
          <a:stretch/>
        </p:blipFill>
        <p:spPr>
          <a:xfrm>
            <a:off x="1729731" y="4048916"/>
            <a:ext cx="3564158" cy="19964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E4B1B-5209-4CC8-90C7-131E55310B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25"/>
          <a:stretch/>
        </p:blipFill>
        <p:spPr>
          <a:xfrm>
            <a:off x="7085427" y="4048916"/>
            <a:ext cx="2438400" cy="19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7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6B79-8551-48D2-8C28-A52AC1B9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6182"/>
            <a:ext cx="10058400" cy="1450757"/>
          </a:xfrm>
        </p:spPr>
        <p:txBody>
          <a:bodyPr/>
          <a:lstStyle/>
          <a:p>
            <a:r>
              <a:rPr lang="en-US" dirty="0"/>
              <a:t>Pixel Relationships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328A2E-5BD5-4CB0-9E73-E5DCC593F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25936"/>
            <a:ext cx="5025063" cy="381339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375D44-BBD0-487A-A3C5-88627BE32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83" y="2025935"/>
            <a:ext cx="5461921" cy="381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25D7-F400-4CC8-9A2F-4C156531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r>
              <a:rPr lang="en-US" dirty="0"/>
              <a:t>Pixel Relationships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B41D15-A783-4204-8055-F31FEBD62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92" y="1846263"/>
            <a:ext cx="6002140" cy="4400120"/>
          </a:xfrm>
        </p:spPr>
      </p:pic>
    </p:spTree>
    <p:extLst>
      <p:ext uri="{BB962C8B-B14F-4D97-AF65-F5344CB8AC3E}">
        <p14:creationId xmlns:p14="http://schemas.microsoft.com/office/powerpoint/2010/main" val="116540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3293-316B-4611-9529-26075888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731" y="-203460"/>
            <a:ext cx="10058400" cy="1450757"/>
          </a:xfrm>
        </p:spPr>
        <p:txBody>
          <a:bodyPr/>
          <a:lstStyle/>
          <a:p>
            <a:r>
              <a:rPr lang="en-US" dirty="0"/>
              <a:t>System 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613967-F10F-43D6-8052-86E3C051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5795" y="1000678"/>
            <a:ext cx="5712593" cy="42844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1FAC6-37C7-4862-A65B-A8105E5FD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51842" y="2399921"/>
            <a:ext cx="4113459" cy="30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365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3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FFFF00"/>
      </a:accent1>
      <a:accent2>
        <a:srgbClr val="02440A"/>
      </a:accent2>
      <a:accent3>
        <a:srgbClr val="92D050"/>
      </a:accent3>
      <a:accent4>
        <a:srgbClr val="FFC000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145</TotalTime>
  <Words>155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Retrospect</vt:lpstr>
      <vt:lpstr>California Polytechnic State University San Luis Obispo</vt:lpstr>
      <vt:lpstr>Initial Solution</vt:lpstr>
      <vt:lpstr>Final Solution </vt:lpstr>
      <vt:lpstr>Autonomous Control </vt:lpstr>
      <vt:lpstr>Detection Techniques</vt:lpstr>
      <vt:lpstr>Detection Techniques</vt:lpstr>
      <vt:lpstr>Pixel Relationships</vt:lpstr>
      <vt:lpstr>Pixel Relationships</vt:lpstr>
      <vt:lpstr>System Summary</vt:lpstr>
      <vt:lpstr>Summary</vt:lpstr>
      <vt:lpstr>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Polytechnic State University San Luis Obispo</dc:title>
  <dc:creator>Neil Alexander Wolfe</dc:creator>
  <cp:lastModifiedBy>Neil Alexander Wolfe</cp:lastModifiedBy>
  <cp:revision>11</cp:revision>
  <dcterms:created xsi:type="dcterms:W3CDTF">2018-05-19T15:35:42Z</dcterms:created>
  <dcterms:modified xsi:type="dcterms:W3CDTF">2018-05-19T18:00:50Z</dcterms:modified>
</cp:coreProperties>
</file>